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556792"/>
            <a:ext cx="7772400" cy="1780108"/>
          </a:xfrm>
        </p:spPr>
        <p:txBody>
          <a:bodyPr/>
          <a:lstStyle/>
          <a:p>
            <a:pPr algn="ctr"/>
            <a:r>
              <a:rPr lang="ru-RU" dirty="0"/>
              <a:t>Пожарная безопасность</a:t>
            </a:r>
          </a:p>
        </p:txBody>
      </p:sp>
    </p:spTree>
    <p:extLst>
      <p:ext uri="{BB962C8B-B14F-4D97-AF65-F5344CB8AC3E}">
        <p14:creationId xmlns:p14="http://schemas.microsoft.com/office/powerpoint/2010/main" val="83538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238" y="-17130"/>
            <a:ext cx="5724128" cy="39604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5576" y="4581128"/>
            <a:ext cx="75608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Пожарная машина красного цвета</a:t>
            </a:r>
            <a:r>
              <a:rPr lang="en-US" sz="4400" dirty="0"/>
              <a:t>.</a:t>
            </a:r>
            <a:r>
              <a:rPr lang="ru-RU" sz="4400" dirty="0"/>
              <a:t> Она тушит пожары.</a:t>
            </a:r>
          </a:p>
        </p:txBody>
      </p:sp>
    </p:spTree>
    <p:extLst>
      <p:ext uri="{BB962C8B-B14F-4D97-AF65-F5344CB8AC3E}">
        <p14:creationId xmlns:p14="http://schemas.microsoft.com/office/powerpoint/2010/main" val="1426055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46" y="8012"/>
            <a:ext cx="6023530" cy="39688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3020" y="4725144"/>
            <a:ext cx="65527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При тушении пожаров пожарные рискуют своей жизнью</a:t>
            </a:r>
          </a:p>
        </p:txBody>
      </p:sp>
    </p:spTree>
    <p:extLst>
      <p:ext uri="{BB962C8B-B14F-4D97-AF65-F5344CB8AC3E}">
        <p14:creationId xmlns:p14="http://schemas.microsoft.com/office/powerpoint/2010/main" val="1312770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02" y="980727"/>
            <a:ext cx="6047810" cy="40318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12160" y="980728"/>
            <a:ext cx="266429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Пожарные — спасатели, </a:t>
            </a:r>
          </a:p>
          <a:p>
            <a:pPr algn="ctr"/>
            <a:r>
              <a:rPr lang="ru-RU" sz="3200" dirty="0"/>
              <a:t>Вы рвётесь с ходу в бой. Трудяги и романтики, Сражаетесь с огнём.</a:t>
            </a:r>
          </a:p>
        </p:txBody>
      </p:sp>
    </p:spTree>
    <p:extLst>
      <p:ext uri="{BB962C8B-B14F-4D97-AF65-F5344CB8AC3E}">
        <p14:creationId xmlns:p14="http://schemas.microsoft.com/office/powerpoint/2010/main" val="507419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97" y="-55944"/>
            <a:ext cx="7610593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37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9512"/>
            <a:ext cx="8226491" cy="616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13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47" y="404664"/>
            <a:ext cx="8040893" cy="603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8075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</TotalTime>
  <Words>37</Words>
  <Application>Microsoft Office PowerPoint</Application>
  <PresentationFormat>Экран (4:3)</PresentationFormat>
  <Paragraphs>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Пожарная безопасность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Пожарная безопасность</dc:title>
  <dc:creator>Олег</dc:creator>
  <cp:lastModifiedBy>Администратор</cp:lastModifiedBy>
  <cp:revision>4</cp:revision>
  <dcterms:created xsi:type="dcterms:W3CDTF">2020-04-27T17:27:39Z</dcterms:created>
  <dcterms:modified xsi:type="dcterms:W3CDTF">2020-04-27T18:33:11Z</dcterms:modified>
</cp:coreProperties>
</file>